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6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4DB60-6FC0-AD70-0877-E46B10294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DFF31-535D-4F0F-AC7F-809E8531D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70ED8-7DAC-57B2-033B-19836B8E3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8040-B5D3-4661-94F7-8189DFDE998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07F2B-488A-FDDB-E0D6-9CB18843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83CE5-3A6B-3E8E-5A1B-50535BEAB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DBEC6-FF94-4750-988E-F08DD2261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11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C22A-237A-5CA9-12BC-FE73A9A70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AEF69-C8BE-9BE6-315C-FBBBB950A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7ED34-7F63-CEA8-E524-ECDD06C06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8040-B5D3-4661-94F7-8189DFDE998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21FB6-104F-8779-C501-D77BB1BD5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436A3-6D65-188D-4F30-0E385198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DBEC6-FF94-4750-988E-F08DD2261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4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F864C0-D74C-6C48-CE08-196A48624E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62BBB3-FE63-6294-54BB-838D9DEE0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2BA37-EE17-861F-FEDD-2182BA208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8040-B5D3-4661-94F7-8189DFDE998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BBFC7-F681-4456-36D3-88D191814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4EC20-5D0E-9E60-C293-23C20B808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DBEC6-FF94-4750-988E-F08DD2261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19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709FA-535D-889B-6CD3-3EB83C62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91C7B-B49B-1C38-C95B-DDF751ACE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B6940-4FC1-CFDF-7B3E-10309A358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8040-B5D3-4661-94F7-8189DFDE998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E829E-9D5C-9614-3E87-7136120DD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7D58E-670E-4DAC-9B9E-E7508035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DBEC6-FF94-4750-988E-F08DD2261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6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64DB-F8EA-6D3E-BD5E-FCB53D120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F90EC-9875-6DFB-9231-23C0AD539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7A2A3-4B72-06FE-57F7-1CAB46D2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8040-B5D3-4661-94F7-8189DFDE998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054E0-FE32-18CC-6E37-933D2F82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ECB05-C4E8-9084-0C71-D3AAB7E3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DBEC6-FF94-4750-988E-F08DD2261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0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E64BF-2CC1-AF36-8D06-A5644528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5A2C5-2AA7-1699-06C8-63DF8D4119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4FD65-AC2A-9FC9-4ACE-34D28F795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27FCE-CCD5-FCCE-780E-2EEFD6E6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8040-B5D3-4661-94F7-8189DFDE998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B5002-1955-9882-9B49-1F9D503D5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28A4B-1EAE-E515-5030-20015B48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DBEC6-FF94-4750-988E-F08DD2261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86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9FDE-D877-E956-A89C-9A8760DF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31CBC-F27F-EAC6-8C01-2B7F8E87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95B155-AADC-E23E-01AC-39B751AB8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67D3B8-22C5-FAEF-451D-7CAD11C56A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3622AE-3B38-E2CF-7EA1-DB230BAA16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69AC87-4E4C-413E-799D-ECA983769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8040-B5D3-4661-94F7-8189DFDE998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D509FC-D230-7A5D-7BEB-67C6AC8F8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688E59-F904-7C08-CCAD-3C374898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DBEC6-FF94-4750-988E-F08DD2261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6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CDD7-9315-6730-56B8-F2ECFA4B5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77FBD-96ED-F469-BEB5-0D7B526F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8040-B5D3-4661-94F7-8189DFDE998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BA4A2-B481-8629-62C8-EE745885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DA709-AEF5-91D0-C216-50454372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DBEC6-FF94-4750-988E-F08DD2261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97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7D4965-6BA0-6BF6-F99B-9D728BE0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8040-B5D3-4661-94F7-8189DFDE998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87F2EC-DE2A-1BDA-79A0-519AE118B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DB882-D41B-FF2C-5163-022151E9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DBEC6-FF94-4750-988E-F08DD2261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91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9EB9E-B653-9407-38EA-A7ADF2C2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C1853-A911-546C-7D88-795499F17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E1153-CF70-A22E-AD8A-A9834BEF2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3AD18-77FB-2571-B9E0-E33F7821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8040-B5D3-4661-94F7-8189DFDE998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7D048-278D-90C0-A905-C0F3B39B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2691A-46F9-5956-D58B-113A5898D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DBEC6-FF94-4750-988E-F08DD2261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72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9286-214E-E35D-B2DD-E2E3257C9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FEB059-A541-FFE2-1604-B6B4F8B84B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A7ADD-1974-9DA5-6811-05E2EDB85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444F1-95E4-1F27-761B-A7685190D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A8040-B5D3-4661-94F7-8189DFDE998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75C6E-557D-00AA-54CD-3B7B2166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C6D50-5376-F632-AA65-8544A045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DBEC6-FF94-4750-988E-F08DD2261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74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EEBC7B-F94D-4060-49FD-552BDD9FE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04EE3-E39C-A6CF-68A2-B6B3ABF4D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DF58D-32AC-1AA5-D640-34880464F4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A8040-B5D3-4661-94F7-8189DFDE998D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7C446-16AD-C8E4-3F4D-A48F7FE3F4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EFEBA-65B1-4D74-01E7-A528595A9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DBEC6-FF94-4750-988E-F08DD2261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5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F1345-1126-F355-4271-FBC4B0715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F86521-B236-0BC3-D5E7-2C34841342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895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1EB39-DC28-36DA-9C74-402323037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8A21268-FD1D-F280-CF81-B95E237639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945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B330F-44D3-93BE-C40B-91B1FF9A3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CDC1E1B-0947-58F3-8832-2BEC6C3E72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299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FE566-0363-5A48-8B2A-456AC6D0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DECDD78-F3A9-6AA8-24B7-8136BFD84B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627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FD23-D43D-EE1C-D833-1DF1F000F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45A5C62-EF67-F6B1-5B62-530E7ED858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2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7822-1099-4892-00D0-F5F2FB281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975F9B3-722A-2AA2-DF7B-06D63CC5AD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39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16BD-9941-E22A-E70B-2CE01174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8BB17C8-38A7-8EC1-B791-EADEFE247D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334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DD2DA-D447-F1FB-4E13-BD518F08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7067695-73AC-E5C1-E446-BE85D887A9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114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7C6-3338-FCB1-BC74-BC063253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5F5895E-2F3E-E5CB-7C4B-AE95F46F62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312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19A8-1280-C03A-5972-CD1D0D49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9FBADF93-8060-A6D2-42FA-A36AD7FAA4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077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42068-3D82-24E9-4712-56F0B36A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2A3D2C8-E719-9C54-D23D-235B44CAE1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650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2037-8107-3F77-E72A-CAD09F2D5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469303-C3E1-9343-61A4-61882F1298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609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CA650-68E5-D25F-567A-519F89DF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858874C0-7B05-B0A6-9B8C-37700B4CA6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033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502CC-C84D-F568-CF01-4F1FD8BEA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F422F5F5-2F59-54A1-ECA6-5C5C824BC6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576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2F15-21F1-5D35-BFDD-B8A1BD280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71E7BAAE-73BB-6356-6EEB-20CE731C4B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394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ED9F9-5F15-739E-F11D-C6CF99EE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498F705A-6AB4-776B-B1E9-C151B3229F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671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7498-DBA2-EC01-083E-E2F14DF6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E7CB4FAA-B4BA-190A-DEAE-965F343183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582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C527E-B326-0EA6-1D75-70FCD1396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6446B3AF-4EC7-C878-DA37-4BCBAE95E5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68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2878-1C8F-39B4-A496-006A45FD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E34676E4-5547-86B0-06C5-AB94AF5F65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908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78AB4-8826-4B47-236C-E26DB81A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D4478BAA-F7A3-D331-5847-07846CCEBE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624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D5E9-6332-EC9E-1C67-21C3FD56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2D6CB8F4-13DE-B591-6B9B-0FAB4D4F13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28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3696-22A4-6145-6E92-A0A2824E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7E5B55E7-A0D3-8516-1913-FB8BFAB6F2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64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FBB7-DCD3-8D77-E1DE-70EC4DF0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796CEB-A54C-D132-0C79-AE891EE89A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986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E86-CF17-054A-DC7A-24600328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A1637CCC-E1BA-D47B-D855-1EF923BAE0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579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B368-1961-C0B0-3D0B-735C4092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D8745FE3-0773-02E3-F3FA-7858D03AA9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760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FA9A6-E945-A31B-423C-68157A38A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E19B1E59-0D08-997B-929C-E7E5839FE0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666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4E4C2-09C9-EA1D-D1B1-684529D61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3DB09EB4-0DD2-43AD-BB8C-C110AC153D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295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83D59-8508-512D-A90B-5257605A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B02FAB19-0888-332B-F631-114ADDDB7A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491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83A32-7400-50BE-B240-7376A00C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035CF158-8D01-D633-ECA7-FA3BAC70C8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870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E0CD-38E9-A9A7-6C45-E984AD385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DA4383C2-A232-AE5C-EAFF-A3A185CA6F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649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D7CA7-9611-D4A5-FB3D-429AE373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65408050-A119-609F-8326-2264FB25E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90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75697-F3FE-3B2D-8062-778FED7E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C54D4A6A-8A07-B0D9-1CFC-E81EA7ED41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803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09199-19C5-79AE-71E9-CE34B9F6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9C323591-7C4A-00D5-BE4E-97EB540B6B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02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02E00-6F20-08AC-6361-B19EAF6F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E38BF3-BCDB-E25E-A2AF-D91C6E3156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060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418DA-FBB2-F372-1D95-1E77C13F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C5CFD168-6792-9F5F-DFDF-2FE1E05D74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366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52E0-018C-4E17-FAC7-B4045BAF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25F22EB7-15C5-4C6D-F7FE-F50747BD69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6150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1AD53-F3E6-F0FE-D394-E23E23580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56CFB730-AA34-F375-29C9-823E1C212B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999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611F7-D78B-8FCD-0980-BA84CE43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9BB01AA3-B2F9-5637-68F8-8F4E03B6B8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943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6FBD-8E5A-C400-292E-705A2D9C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049E076E-0A69-4FB7-A585-0DEC6A8F06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6672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83431-A023-09F2-348A-EB8653EC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2D9ABBF4-0CAF-68F0-C8E3-33392296C8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52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BD98-632B-0445-80E6-FCDC047D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BB9B1B0-6D43-1909-C78C-9A631B1B7D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04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13C4B-8C2A-8BF4-4014-F0E23789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0EA1737-AB59-C758-FABB-60968C2D2B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075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7E3DD-CF46-4E9A-AD50-002D3FCC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9E84F5D-2B34-3679-F1F7-17FE4CCBB9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337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AACC-C9CA-8919-8945-4482174E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C410175-A92C-39DE-352D-95347AFC04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69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2333-F1A8-87C0-9B64-0B069B82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158EAE1-3FB3-8AFF-656B-98C8DE1B47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789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Toprak Dindar</dc:creator>
  <cp:lastModifiedBy>Toprak Dindar</cp:lastModifiedBy>
  <cp:revision>1</cp:revision>
  <dcterms:created xsi:type="dcterms:W3CDTF">2024-04-27T07:30:21Z</dcterms:created>
  <dcterms:modified xsi:type="dcterms:W3CDTF">2024-04-27T07:35:35Z</dcterms:modified>
</cp:coreProperties>
</file>